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Angsana New" panose="02020603050405020304" pitchFamily="18" charset="-34"/>
      <p:regular r:id="rId20"/>
      <p:bold r:id="rId21"/>
      <p:italic r:id="rId22"/>
      <p:boldItalic r:id="rId23"/>
    </p:embeddedFont>
    <p:embeddedFont>
      <p:font typeface="Impact" panose="020B0806030902050204" pitchFamily="34" charset="0"/>
      <p:regular r:id="rId24"/>
    </p:embeddedFont>
    <p:embeddedFont>
      <p:font typeface="Alfa Slab One" panose="020B0604020202020204" charset="0"/>
      <p:regular r:id="rId25"/>
    </p:embeddedFont>
    <p:embeddedFont>
      <p:font typeface="DFKai-SB" panose="03000509000000000000" pitchFamily="65" charset="-12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70" y="1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76877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87855c8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87855c8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80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8b7126d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88b7126d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183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88b7126d8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88b7126d8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378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88b7126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88b7126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966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88b7126d8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88b7126d8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6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88b7126d8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88b7126d8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051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87855c84b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87855c84b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042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87855c84b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87855c84b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014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88b7126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88b7126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26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8b7126d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8b7126d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462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88b7126d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88b7126d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487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88b7126d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88b7126d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93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88b7126d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88b7126d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331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40213"/>
            <a:ext cx="22479000" cy="12083713"/>
          </a:xfrm>
          <a:prstGeom prst="rect">
            <a:avLst/>
          </a:prstGeom>
        </p:spPr>
      </p:pic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400115" y="79899"/>
            <a:ext cx="8114400" cy="13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            </a:t>
            </a:r>
            <a:r>
              <a:rPr lang="pt-BR" sz="3600" dirty="0">
                <a:solidFill>
                  <a:srgbClr val="FF0000"/>
                </a:solidFill>
              </a:rPr>
              <a:t>   </a:t>
            </a:r>
            <a:r>
              <a:rPr lang="pt-BR" sz="3600" dirty="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   </a:t>
            </a:r>
            <a:r>
              <a:rPr lang="pt-BR" sz="3600" dirty="0">
                <a:solidFill>
                  <a:schemeClr val="bg1"/>
                </a:solidFill>
                <a:latin typeface="Alfa Slab One" panose="020B0604020202020204" charset="0"/>
                <a:ea typeface="Alfa Slab One"/>
                <a:cs typeface="Alfa Slab One"/>
                <a:sym typeface="Alfa Slab One"/>
              </a:rPr>
              <a:t>Programação </a:t>
            </a:r>
            <a:endParaRPr sz="3600" dirty="0">
              <a:solidFill>
                <a:schemeClr val="bg1"/>
              </a:solidFill>
              <a:latin typeface="Alfa Slab One" panose="020B0604020202020204" charset="0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bg1"/>
                </a:solidFill>
                <a:latin typeface="Alfa Slab One" panose="020B0604020202020204" charset="0"/>
                <a:ea typeface="Alfa Slab One"/>
                <a:cs typeface="Alfa Slab One"/>
                <a:sym typeface="Alfa Slab One"/>
              </a:rPr>
              <a:t>             para jogos digitais</a:t>
            </a:r>
            <a:endParaRPr sz="3600" dirty="0">
              <a:solidFill>
                <a:schemeClr val="bg1"/>
              </a:solidFill>
              <a:latin typeface="Alfa Slab One" panose="020B0604020202020204" charset="0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1031773" y="1381299"/>
            <a:ext cx="8520600" cy="30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r>
              <a:rPr lang="pt-BR" sz="4000" dirty="0" smtClean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Thales </a:t>
            </a:r>
            <a:r>
              <a:rPr lang="pt-BR" sz="4000" dirty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Freitas de Camargo            </a:t>
            </a:r>
            <a:r>
              <a:rPr lang="pt-BR" sz="4000" dirty="0" smtClean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 RA</a:t>
            </a:r>
            <a:r>
              <a:rPr lang="pt-BR" sz="4000" dirty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: 1801540</a:t>
            </a:r>
            <a:endParaRPr sz="4000" dirty="0">
              <a:solidFill>
                <a:srgbClr val="FFFFFF"/>
              </a:solidFill>
              <a:latin typeface="Angsana New" panose="02020603050405020304" pitchFamily="18" charset="-34"/>
              <a:ea typeface="Alfa Slab One"/>
              <a:cs typeface="Angsana New" panose="02020603050405020304" pitchFamily="18" charset="-34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   Ricardo </a:t>
            </a:r>
            <a:r>
              <a:rPr lang="pt-BR" sz="4000" dirty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Alves da Silva                  </a:t>
            </a:r>
            <a:r>
              <a:rPr lang="pt-BR" sz="4000" dirty="0" smtClean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RA</a:t>
            </a:r>
            <a:r>
              <a:rPr lang="pt-BR" sz="4000" dirty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: 1802191</a:t>
            </a:r>
            <a:endParaRPr sz="4000" dirty="0">
              <a:solidFill>
                <a:srgbClr val="FFFFFF"/>
              </a:solidFill>
              <a:latin typeface="Angsana New" panose="02020603050405020304" pitchFamily="18" charset="-34"/>
              <a:ea typeface="Alfa Slab One"/>
              <a:cs typeface="Angsana New" panose="02020603050405020304" pitchFamily="18" charset="-34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   Lucas </a:t>
            </a:r>
            <a:r>
              <a:rPr lang="pt-BR" sz="4000" dirty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Soares de Souza Amorim   </a:t>
            </a:r>
            <a:r>
              <a:rPr lang="pt-BR" sz="4000" dirty="0" smtClean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 RA</a:t>
            </a:r>
            <a:r>
              <a:rPr lang="pt-BR" sz="4000" dirty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: 1801960</a:t>
            </a:r>
            <a:endParaRPr sz="4000" dirty="0">
              <a:solidFill>
                <a:srgbClr val="FFFFFF"/>
              </a:solidFill>
              <a:latin typeface="Angsana New" panose="02020603050405020304" pitchFamily="18" charset="-34"/>
              <a:ea typeface="Alfa Slab One"/>
              <a:cs typeface="Angsana New" panose="02020603050405020304" pitchFamily="18" charset="-34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 smtClean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   Danilo </a:t>
            </a:r>
            <a:r>
              <a:rPr lang="pt-BR" sz="4000" dirty="0" err="1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Dimov</a:t>
            </a:r>
            <a:r>
              <a:rPr lang="pt-BR" sz="4000" dirty="0">
                <a:solidFill>
                  <a:srgbClr val="FFFFFF"/>
                </a:solidFill>
                <a:latin typeface="Angsana New" panose="02020603050405020304" pitchFamily="18" charset="-34"/>
                <a:ea typeface="Alfa Slab One"/>
                <a:cs typeface="Angsana New" panose="02020603050405020304" pitchFamily="18" charset="-34"/>
                <a:sym typeface="Alfa Slab One"/>
              </a:rPr>
              <a:t> Prazeres                  RA: 1801968</a:t>
            </a:r>
            <a:endParaRPr sz="4000" dirty="0">
              <a:solidFill>
                <a:srgbClr val="FFFFFF"/>
              </a:solidFill>
              <a:latin typeface="Angsana New" panose="02020603050405020304" pitchFamily="18" charset="-34"/>
              <a:ea typeface="Alfa Slab One"/>
              <a:cs typeface="Angsana New" panose="02020603050405020304" pitchFamily="18" charset="-34"/>
              <a:sym typeface="Alfa Slab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30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35802E-6 L -0.25 1.35802E-6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1733" y="-2667000"/>
            <a:ext cx="15104533" cy="8496300"/>
          </a:xfrm>
          <a:prstGeom prst="rect">
            <a:avLst/>
          </a:prstGeom>
        </p:spPr>
      </p:pic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56525" y="145700"/>
            <a:ext cx="81144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Público alvo</a:t>
            </a:r>
            <a:endParaRPr sz="3600" dirty="0">
              <a:solidFill>
                <a:schemeClr val="bg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53600" y="1444231"/>
            <a:ext cx="8879400" cy="24038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Google Shape;134;p22"/>
          <p:cNvSpPr txBox="1"/>
          <p:nvPr/>
        </p:nvSpPr>
        <p:spPr>
          <a:xfrm>
            <a:off x="153600" y="1655613"/>
            <a:ext cx="88794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fa Slab One"/>
              <a:buChar char="●"/>
            </a:pPr>
            <a:r>
              <a:rPr lang="pt-BR" sz="24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Crianças e jovens.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153600" y="2400300"/>
            <a:ext cx="88794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fa Slab One"/>
              <a:buChar char="●"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O game é recomendado para pessoas a partir de 5 anos de idade.</a:t>
            </a: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06701 0.04012 C 0.08107 0.04907 0.10208 0.05401 0.12396 0.05401 C 0.14896 0.05401 0.16892 0.04907 0.18298 0.04012 L 0.25 2.59259E-6 " pathEditMode="relative" rAng="0" ptsTypes="AAAAA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6268" y="-1809750"/>
            <a:ext cx="13817600" cy="7772400"/>
          </a:xfrm>
          <a:prstGeom prst="rect">
            <a:avLst/>
          </a:prstGeom>
        </p:spPr>
      </p:pic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56525" y="145700"/>
            <a:ext cx="81144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Plataforma</a:t>
            </a:r>
            <a:endParaRPr sz="3600" dirty="0">
              <a:solidFill>
                <a:schemeClr val="bg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0" y="1655604"/>
            <a:ext cx="9544050" cy="234489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fa Slab One"/>
              <a:buChar char="●"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Principais plataformas para distribuir o game:</a:t>
            </a: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    PC</a:t>
            </a: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    </a:t>
            </a:r>
            <a:r>
              <a:rPr lang="pt-BR" sz="2400" dirty="0" err="1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Android</a:t>
            </a: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    </a:t>
            </a: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    </a:t>
            </a: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4.16667E-6 0.25 " pathEditMode="relative" rAng="0" ptsTypes="AA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0640" y="-1285876"/>
            <a:ext cx="12054840" cy="7534276"/>
          </a:xfrm>
          <a:prstGeom prst="rect">
            <a:avLst/>
          </a:prstGeom>
        </p:spPr>
      </p:pic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356525" y="145700"/>
            <a:ext cx="81144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Monetização</a:t>
            </a:r>
            <a:endParaRPr sz="3600" dirty="0">
              <a:solidFill>
                <a:schemeClr val="bg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153600" y="1655604"/>
            <a:ext cx="8879400" cy="3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153600" y="1655604"/>
            <a:ext cx="8879400" cy="32751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fa Slab One"/>
              <a:buChar char="●"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Divulgar, disponibilizar o game para download na Google Play </a:t>
            </a:r>
            <a:r>
              <a:rPr lang="pt-BR" sz="2400" dirty="0" err="1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Store</a:t>
            </a: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r>
              <a:rPr lang="pt-BR" sz="2400" dirty="0" err="1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Steam</a:t>
            </a: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    </a:t>
            </a: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    </a:t>
            </a:r>
            <a:endParaRPr sz="24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356525" y="145700"/>
            <a:ext cx="81144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err="1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Gameplay</a:t>
            </a:r>
            <a:endParaRPr sz="3600" dirty="0">
              <a:solidFill>
                <a:schemeClr val="bg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32300" y="3356100"/>
            <a:ext cx="8879400" cy="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1950" y="-2403872"/>
            <a:ext cx="17487900" cy="9836944"/>
          </a:xfrm>
          <a:prstGeom prst="rect">
            <a:avLst/>
          </a:prstGeom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-171450" y="1966625"/>
            <a:ext cx="9975850" cy="1131900"/>
          </a:xfrm>
          <a:prstGeom prst="rect">
            <a:avLst/>
          </a:prstGeom>
          <a:solidFill>
            <a:srgbClr val="002060"/>
          </a:solidFill>
          <a:effectLst>
            <a:outerShdw blurRad="50800" dist="50800" dir="5400000" sx="103000" sy="103000" algn="ctr" rotWithShape="0">
              <a:srgbClr val="000000">
                <a:alpha val="5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>
                <a:solidFill>
                  <a:srgbClr val="FFFFFF"/>
                </a:solidFill>
                <a:latin typeface="Alfa Slab One" panose="020B0604020202020204" charset="0"/>
                <a:ea typeface="DFKai-SB" panose="03000509000000000000" pitchFamily="65" charset="-120"/>
                <a:cs typeface="Alfa Slab One"/>
                <a:sym typeface="Alfa Slab One"/>
              </a:rPr>
              <a:t>   SPACE</a:t>
            </a:r>
            <a:r>
              <a:rPr lang="pt-BR" sz="6000" dirty="0" smtClean="0">
                <a:latin typeface="Alfa Slab One" panose="020B0604020202020204" charset="0"/>
                <a:ea typeface="Alfa Slab One"/>
                <a:cs typeface="Alfa Slab One"/>
                <a:sym typeface="Alfa Slab One"/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Alfa Slab One" panose="020B0604020202020204" charset="0"/>
                <a:ea typeface="Alfa Slab One"/>
                <a:cs typeface="Angsana New" panose="02020603050405020304" pitchFamily="18" charset="-34"/>
                <a:sym typeface="Alfa Slab One"/>
              </a:rPr>
              <a:t>X</a:t>
            </a:r>
            <a:endParaRPr sz="6000" dirty="0">
              <a:solidFill>
                <a:schemeClr val="bg1"/>
              </a:solidFill>
              <a:latin typeface="Alfa Slab One" panose="020B0604020202020204" charset="0"/>
              <a:ea typeface="Alfa Slab One"/>
              <a:cs typeface="Angsana New" panose="02020603050405020304" pitchFamily="18" charset="-34"/>
              <a:sym typeface="Alfa Slab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5000" accel="3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C 0.06892 1.11111E-6 0.125 0.05586 0.125 0.125 C 0.125 0.19413 0.06892 0.25 0 0.25 C -0.06892 0.25 -0.125 0.19413 -0.125 0.125 C -0.125 0.05586 -0.06892 1.11111E-6 0 1.11111E-6 Z " pathEditMode="relative" rAng="0" ptsTypes="AAAAA">
                                      <p:cBhvr>
                                        <p:cTn id="6" dur="17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0" y="-1285876"/>
            <a:ext cx="11429999" cy="6429375"/>
          </a:xfrm>
          <a:prstGeom prst="rect">
            <a:avLst/>
          </a:prstGeom>
        </p:spPr>
      </p:pic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190500"/>
            <a:ext cx="8114400" cy="6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O Game:</a:t>
            </a:r>
            <a:endParaRPr sz="3600" dirty="0">
              <a:solidFill>
                <a:schemeClr val="bg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4294967295"/>
          </p:nvPr>
        </p:nvSpPr>
        <p:spPr>
          <a:xfrm>
            <a:off x="311700" y="858600"/>
            <a:ext cx="8520600" cy="10718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38100" dir="3360000" sx="98000" sy="98000" algn="tl" rotWithShape="0">
              <a:prstClr val="black">
                <a:alpha val="69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pt-BR" sz="3600" dirty="0" smtClean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SPACE SHOOTER 2D</a:t>
            </a:r>
            <a:endParaRPr sz="3600" dirty="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4294967295"/>
          </p:nvPr>
        </p:nvSpPr>
        <p:spPr>
          <a:xfrm>
            <a:off x="311700" y="2028275"/>
            <a:ext cx="8520600" cy="2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                            </a:t>
            </a:r>
            <a:endParaRPr sz="3600" dirty="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600" dirty="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                             imagem </a:t>
            </a:r>
            <a:r>
              <a:rPr lang="pt-BR" sz="3600" dirty="0" err="1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gameplay</a:t>
            </a:r>
            <a:endParaRPr sz="3600" dirty="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00" y="1729451"/>
            <a:ext cx="5308600" cy="2978854"/>
          </a:xfrm>
          <a:prstGeom prst="rect">
            <a:avLst/>
          </a:prstGeom>
          <a:ln>
            <a:noFill/>
          </a:ln>
          <a:effectLst>
            <a:glow rad="546100">
              <a:schemeClr val="accent1">
                <a:alpha val="14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5.55112E-17 L 0.25 5.55112E-17 " pathEditMode="relative" rAng="0" ptsTypes="AA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251" y="-1638300"/>
            <a:ext cx="11727181" cy="7329487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0" y="365250"/>
            <a:ext cx="9144000" cy="684000"/>
          </a:xfrm>
          <a:prstGeom prst="rect">
            <a:avLst/>
          </a:prstGeom>
          <a:solidFill>
            <a:srgbClr val="002060"/>
          </a:solidFill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 smtClean="0">
                <a:solidFill>
                  <a:srgbClr val="FF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r>
              <a:rPr lang="pt-BR" sz="3600" dirty="0" smtClean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História</a:t>
            </a:r>
            <a:r>
              <a:rPr lang="pt-BR" sz="360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:</a:t>
            </a:r>
            <a:endParaRPr sz="3600" dirty="0">
              <a:solidFill>
                <a:schemeClr val="bg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85206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2450" y="2758060"/>
            <a:ext cx="8383717" cy="231072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50800" dir="5400000" sx="103000" sy="103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4294967295"/>
          </p:nvPr>
        </p:nvSpPr>
        <p:spPr>
          <a:xfrm>
            <a:off x="337650" y="3083868"/>
            <a:ext cx="835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mpact"/>
              <a:buChar char="●"/>
            </a:pPr>
            <a:r>
              <a:rPr lang="pt-BR" dirty="0" smtClean="0">
                <a:solidFill>
                  <a:srgbClr val="FFFFFF"/>
                </a:solidFill>
                <a:latin typeface="Alfa Slab One" panose="020B0604020202020204" charset="0"/>
                <a:ea typeface="Alfa Slab One"/>
                <a:cs typeface="Angsana New" panose="02020603050405020304" pitchFamily="18" charset="-34"/>
                <a:sym typeface="Alfa Slab One"/>
              </a:rPr>
              <a:t>Ano </a:t>
            </a:r>
            <a:r>
              <a:rPr lang="pt-BR" dirty="0">
                <a:solidFill>
                  <a:srgbClr val="FFFFFF"/>
                </a:solidFill>
                <a:latin typeface="Alfa Slab One" panose="020B0604020202020204" charset="0"/>
                <a:ea typeface="Alfa Slab One"/>
                <a:cs typeface="Angsana New" panose="02020603050405020304" pitchFamily="18" charset="-34"/>
                <a:sym typeface="Alfa Slab One"/>
              </a:rPr>
              <a:t>2511 Terrestre.</a:t>
            </a:r>
            <a:endParaRPr dirty="0">
              <a:solidFill>
                <a:srgbClr val="FFFFFF"/>
              </a:solidFill>
              <a:latin typeface="Alfa Slab One" panose="020B0604020202020204" charset="0"/>
              <a:ea typeface="Alfa Slab One"/>
              <a:cs typeface="Angsana New" panose="02020603050405020304" pitchFamily="18" charset="-34"/>
              <a:sym typeface="Alfa Slab One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4294967295"/>
          </p:nvPr>
        </p:nvSpPr>
        <p:spPr>
          <a:xfrm>
            <a:off x="337650" y="3574690"/>
            <a:ext cx="858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lfa Slab One"/>
              <a:buChar char="●"/>
            </a:pPr>
            <a:r>
              <a:rPr lang="pt-BR" dirty="0">
                <a:solidFill>
                  <a:srgbClr val="FFFFFF"/>
                </a:solidFill>
                <a:latin typeface="Alfa Slab One" panose="020B0604020202020204" charset="0"/>
                <a:ea typeface="Alfa Slab One"/>
                <a:cs typeface="Angsana New" panose="02020603050405020304" pitchFamily="18" charset="-34"/>
                <a:sym typeface="Alfa Slab One"/>
              </a:rPr>
              <a:t>Planeta Terra a beira da extinção.</a:t>
            </a:r>
            <a:endParaRPr dirty="0">
              <a:solidFill>
                <a:srgbClr val="FFFFFF"/>
              </a:solidFill>
              <a:latin typeface="Alfa Slab One" panose="020B0604020202020204" charset="0"/>
              <a:ea typeface="Alfa Slab One"/>
              <a:cs typeface="Angsana New" panose="02020603050405020304" pitchFamily="18" charset="-34"/>
              <a:sym typeface="Alfa Slab One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4294967295"/>
          </p:nvPr>
        </p:nvSpPr>
        <p:spPr>
          <a:xfrm>
            <a:off x="337650" y="4065512"/>
            <a:ext cx="758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lfa Slab One"/>
              <a:buChar char="●"/>
            </a:pPr>
            <a:r>
              <a:rPr lang="pt-BR" sz="2000" dirty="0">
                <a:solidFill>
                  <a:srgbClr val="FFFFFF"/>
                </a:solidFill>
                <a:latin typeface="Alfa Slab One" panose="020B0604020202020204" charset="0"/>
                <a:ea typeface="Alfa Slab One"/>
                <a:cs typeface="Angsana New" panose="02020603050405020304" pitchFamily="18" charset="-34"/>
                <a:sym typeface="Alfa Slab One"/>
              </a:rPr>
              <a:t>Guerra que já dura 50 anos contra os Alienígenas, os </a:t>
            </a:r>
            <a:r>
              <a:rPr lang="pt-BR" sz="2000" dirty="0" err="1">
                <a:solidFill>
                  <a:srgbClr val="FFFFFF"/>
                </a:solidFill>
                <a:latin typeface="Alfa Slab One" panose="020B0604020202020204" charset="0"/>
                <a:ea typeface="Alfa Slab One"/>
                <a:cs typeface="Angsana New" panose="02020603050405020304" pitchFamily="18" charset="-34"/>
                <a:sym typeface="Alfa Slab One"/>
              </a:rPr>
              <a:t>Strangers</a:t>
            </a:r>
            <a:r>
              <a:rPr lang="pt-BR" sz="2000" dirty="0">
                <a:solidFill>
                  <a:srgbClr val="FFFFFF"/>
                </a:solidFill>
                <a:latin typeface="Alfa Slab One" panose="020B0604020202020204" charset="0"/>
                <a:ea typeface="Alfa Slab One"/>
                <a:cs typeface="Angsana New" panose="02020603050405020304" pitchFamily="18" charset="-34"/>
                <a:sym typeface="Alfa Slab One"/>
              </a:rPr>
              <a:t>. </a:t>
            </a:r>
            <a:endParaRPr sz="2000" dirty="0">
              <a:solidFill>
                <a:srgbClr val="FFFFFF"/>
              </a:solidFill>
              <a:latin typeface="Alfa Slab One" panose="020B0604020202020204" charset="0"/>
              <a:ea typeface="Alfa Slab One"/>
              <a:cs typeface="Angsana New" panose="02020603050405020304" pitchFamily="18" charset="-34"/>
              <a:sym typeface="Alfa Slab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267" y="-1092994"/>
            <a:ext cx="11527367" cy="648414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" y="357556"/>
            <a:ext cx="9295216" cy="32619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135750" y="604103"/>
            <a:ext cx="8563200" cy="7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Char char="●"/>
            </a:pPr>
            <a:r>
              <a:rPr lang="pt-BR" sz="2000" dirty="0">
                <a:latin typeface="Alfa Slab One"/>
                <a:ea typeface="Alfa Slab One"/>
                <a:cs typeface="Alfa Slab One"/>
                <a:sym typeface="Alfa Slab One"/>
              </a:rPr>
              <a:t>Os humanos então, conseguem abater uma nave inimiga.</a:t>
            </a:r>
            <a:endParaRPr sz="20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35750" y="1803126"/>
            <a:ext cx="88794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fa Slab One"/>
              <a:buChar char="●"/>
            </a:pPr>
            <a:r>
              <a:rPr lang="pt-BR" sz="20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Acesso aos planos, localização e tecnologia inimiga.</a:t>
            </a:r>
            <a:endParaRPr sz="2000" dirty="0"/>
          </a:p>
        </p:txBody>
      </p:sp>
      <p:sp>
        <p:nvSpPr>
          <p:cNvPr id="96" name="Google Shape;96;p17"/>
          <p:cNvSpPr txBox="1"/>
          <p:nvPr/>
        </p:nvSpPr>
        <p:spPr>
          <a:xfrm>
            <a:off x="156000" y="2833926"/>
            <a:ext cx="86811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fa Slab One"/>
              <a:buChar char="●"/>
            </a:pPr>
            <a:r>
              <a:rPr lang="pt-BR" sz="20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Dave e Tião são os pilotos escolhidos para a batalha.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5523" y="-419100"/>
            <a:ext cx="10607223" cy="604543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" y="357556"/>
            <a:ext cx="9295216" cy="32619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24938" y="694107"/>
            <a:ext cx="8526300" cy="697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Char char="●"/>
            </a:pPr>
            <a:r>
              <a:rPr lang="pt-BR" sz="2400" dirty="0">
                <a:latin typeface="Alfa Slab One"/>
                <a:ea typeface="Alfa Slab One"/>
                <a:cs typeface="Alfa Slab One"/>
                <a:sym typeface="Alfa Slab One"/>
              </a:rPr>
              <a:t>Localização da primeira base.</a:t>
            </a:r>
            <a:endParaRPr sz="24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227100" y="1727933"/>
            <a:ext cx="88794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fa Slab One"/>
              <a:buChar char="●"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Júpiter, onde se encontra o sistema defensivo inimigo.   </a:t>
            </a:r>
            <a:endParaRPr dirty="0"/>
          </a:p>
        </p:txBody>
      </p:sp>
      <p:sp>
        <p:nvSpPr>
          <p:cNvPr id="103" name="Google Shape;103;p18"/>
          <p:cNvSpPr txBox="1"/>
          <p:nvPr/>
        </p:nvSpPr>
        <p:spPr>
          <a:xfrm>
            <a:off x="306000" y="3713525"/>
            <a:ext cx="86811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227100" y="2753581"/>
            <a:ext cx="88794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fa Slab One"/>
              <a:buChar char="●"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Contra-ataque da raça humana. 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719733" cy="546735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" y="357556"/>
            <a:ext cx="9295216" cy="32619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166050" y="1023363"/>
            <a:ext cx="8563200" cy="7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lfa Slab One"/>
              <a:buChar char="●"/>
            </a:pPr>
            <a:r>
              <a:rPr lang="pt-BR" sz="2400" dirty="0" err="1">
                <a:latin typeface="Alfa Slab One"/>
                <a:ea typeface="Alfa Slab One"/>
                <a:cs typeface="Alfa Slab One"/>
                <a:sym typeface="Alfa Slab One"/>
              </a:rPr>
              <a:t>Diabuluz</a:t>
            </a:r>
            <a:r>
              <a:rPr lang="pt-BR" sz="2400" dirty="0">
                <a:latin typeface="Alfa Slab One"/>
                <a:ea typeface="Alfa Slab One"/>
                <a:cs typeface="Alfa Slab One"/>
                <a:sym typeface="Alfa Slab One"/>
              </a:rPr>
              <a:t> e suas forças estão prontos para o golpe final.</a:t>
            </a:r>
            <a:endParaRPr sz="24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66050" y="1858388"/>
            <a:ext cx="88794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fa Slab One"/>
              <a:buChar char="●"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Mas há um porém que envolve os </a:t>
            </a:r>
            <a:r>
              <a:rPr lang="pt-BR" sz="2400" dirty="0" err="1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Strangers</a:t>
            </a: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.  </a:t>
            </a:r>
            <a:endParaRPr dirty="0"/>
          </a:p>
        </p:txBody>
      </p:sp>
      <p:sp>
        <p:nvSpPr>
          <p:cNvPr id="111" name="Google Shape;111;p19"/>
          <p:cNvSpPr txBox="1"/>
          <p:nvPr/>
        </p:nvSpPr>
        <p:spPr>
          <a:xfrm>
            <a:off x="306000" y="3713525"/>
            <a:ext cx="86811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179700" y="2635713"/>
            <a:ext cx="8879400" cy="10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fa Slab One"/>
              <a:buChar char="●"/>
            </a:pPr>
            <a:r>
              <a:rPr lang="pt-BR" sz="24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Eles procuram um lar. 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0534" y="-1352550"/>
            <a:ext cx="12429067" cy="6991350"/>
          </a:xfrm>
          <a:prstGeom prst="rect">
            <a:avLst/>
          </a:prstGeom>
        </p:spPr>
      </p:pic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56525" y="-50730"/>
            <a:ext cx="81144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Game autoral</a:t>
            </a:r>
            <a:endParaRPr sz="3600" dirty="0">
              <a:solidFill>
                <a:schemeClr val="bg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-880535" y="902000"/>
            <a:ext cx="12429067" cy="357475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8" name="Google Shape;118;p20"/>
          <p:cNvSpPr txBox="1"/>
          <p:nvPr/>
        </p:nvSpPr>
        <p:spPr>
          <a:xfrm>
            <a:off x="264600" y="1004648"/>
            <a:ext cx="88794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fa Slab One"/>
              <a:buChar char="●"/>
            </a:pPr>
            <a:r>
              <a:rPr lang="pt-BR" sz="24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assets e concepts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86929">
            <a:off x="1105175" y="2186083"/>
            <a:ext cx="2636898" cy="1977673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87790">
            <a:off x="5177055" y="1859020"/>
            <a:ext cx="691251" cy="691251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8284" y="3181847"/>
            <a:ext cx="665651" cy="665651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25 3.33333E-6 " pathEditMode="relative" rAng="0" ptsTypes="AA">
                                      <p:cBhvr>
                                        <p:cTn id="6" dur="16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920" y="-1885950"/>
            <a:ext cx="12252960" cy="7658100"/>
          </a:xfrm>
          <a:prstGeom prst="rect">
            <a:avLst/>
          </a:prstGeom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75" y="327625"/>
            <a:ext cx="8036251" cy="18812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48202">
            <a:off x="1123825" y="2822475"/>
            <a:ext cx="2508367" cy="1881275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20226">
            <a:off x="5426400" y="2822475"/>
            <a:ext cx="2508376" cy="18812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-3.88889E-6 0.25 " pathEditMode="relative" rAng="0" ptsTypes="AA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209</Words>
  <Application>Microsoft Office PowerPoint</Application>
  <PresentationFormat>Apresentação na tela (16:9)</PresentationFormat>
  <Paragraphs>46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Roboto</vt:lpstr>
      <vt:lpstr>Angsana New</vt:lpstr>
      <vt:lpstr>Impact</vt:lpstr>
      <vt:lpstr>Arial</vt:lpstr>
      <vt:lpstr>Alfa Slab One</vt:lpstr>
      <vt:lpstr>DFKai-SB</vt:lpstr>
      <vt:lpstr>Material</vt:lpstr>
      <vt:lpstr>                  Programação               para jogos digitais</vt:lpstr>
      <vt:lpstr>   SPACE X</vt:lpstr>
      <vt:lpstr>O Game:</vt:lpstr>
      <vt:lpstr> História:</vt:lpstr>
      <vt:lpstr>Os humanos então, conseguem abater uma nave inimiga.</vt:lpstr>
      <vt:lpstr>Localização da primeira base.</vt:lpstr>
      <vt:lpstr>Diabuluz e suas forças estão prontos para o golpe final.</vt:lpstr>
      <vt:lpstr>Game autoral</vt:lpstr>
      <vt:lpstr>Apresentação do PowerPoint</vt:lpstr>
      <vt:lpstr>Público alvo</vt:lpstr>
      <vt:lpstr>Plataforma</vt:lpstr>
      <vt:lpstr>Monetização</vt:lpstr>
      <vt:lpstr>Gameplay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Programação               para jogos digitais</dc:title>
  <cp:lastModifiedBy>Lucas Soares de Souza Amorim</cp:lastModifiedBy>
  <cp:revision>18</cp:revision>
  <dcterms:modified xsi:type="dcterms:W3CDTF">2019-06-01T01:14:52Z</dcterms:modified>
</cp:coreProperties>
</file>